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19"/>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527" r:id="rId41"/>
    <p:sldId id="528" r:id="rId42"/>
    <p:sldId id="529" r:id="rId43"/>
    <p:sldId id="530" r:id="rId44"/>
    <p:sldId id="531" r:id="rId45"/>
    <p:sldId id="532" r:id="rId46"/>
    <p:sldId id="533" r:id="rId47"/>
    <p:sldId id="534" r:id="rId48"/>
    <p:sldId id="535" r:id="rId49"/>
    <p:sldId id="536" r:id="rId50"/>
    <p:sldId id="537" r:id="rId51"/>
    <p:sldId id="539" r:id="rId52"/>
    <p:sldId id="828" r:id="rId53"/>
    <p:sldId id="538" r:id="rId54"/>
    <p:sldId id="540" r:id="rId55"/>
    <p:sldId id="541" r:id="rId56"/>
    <p:sldId id="542" r:id="rId57"/>
    <p:sldId id="543" r:id="rId58"/>
    <p:sldId id="544" r:id="rId59"/>
    <p:sldId id="545" r:id="rId60"/>
    <p:sldId id="546" r:id="rId61"/>
    <p:sldId id="547" r:id="rId62"/>
    <p:sldId id="548" r:id="rId63"/>
    <p:sldId id="705" r:id="rId64"/>
    <p:sldId id="549" r:id="rId65"/>
    <p:sldId id="550" r:id="rId66"/>
    <p:sldId id="829" r:id="rId67"/>
    <p:sldId id="551" r:id="rId68"/>
    <p:sldId id="552" r:id="rId69"/>
    <p:sldId id="553" r:id="rId70"/>
    <p:sldId id="706" r:id="rId71"/>
    <p:sldId id="707" r:id="rId72"/>
    <p:sldId id="708" r:id="rId73"/>
    <p:sldId id="709" r:id="rId74"/>
    <p:sldId id="710" r:id="rId75"/>
    <p:sldId id="711" r:id="rId76"/>
    <p:sldId id="712" r:id="rId77"/>
    <p:sldId id="713" r:id="rId78"/>
    <p:sldId id="714" r:id="rId79"/>
    <p:sldId id="715" r:id="rId80"/>
    <p:sldId id="716" r:id="rId81"/>
    <p:sldId id="717" r:id="rId82"/>
    <p:sldId id="718" r:id="rId83"/>
    <p:sldId id="907" r:id="rId84"/>
    <p:sldId id="719" r:id="rId85"/>
    <p:sldId id="964" r:id="rId86"/>
    <p:sldId id="908" r:id="rId87"/>
    <p:sldId id="720" r:id="rId88"/>
    <p:sldId id="721" r:id="rId89"/>
    <p:sldId id="722" r:id="rId90"/>
    <p:sldId id="723" r:id="rId91"/>
    <p:sldId id="724" r:id="rId92"/>
    <p:sldId id="725" r:id="rId93"/>
    <p:sldId id="726" r:id="rId94"/>
    <p:sldId id="839" r:id="rId95"/>
    <p:sldId id="840" r:id="rId96"/>
    <p:sldId id="841" r:id="rId97"/>
    <p:sldId id="842" r:id="rId98"/>
    <p:sldId id="843" r:id="rId99"/>
    <p:sldId id="844" r:id="rId100"/>
    <p:sldId id="845" r:id="rId101"/>
    <p:sldId id="846" r:id="rId102"/>
    <p:sldId id="847" r:id="rId103"/>
    <p:sldId id="848" r:id="rId104"/>
    <p:sldId id="849" r:id="rId105"/>
    <p:sldId id="850" r:id="rId106"/>
    <p:sldId id="851" r:id="rId107"/>
    <p:sldId id="909" r:id="rId108"/>
    <p:sldId id="738" r:id="rId109"/>
    <p:sldId id="965" r:id="rId110"/>
    <p:sldId id="913" r:id="rId111"/>
    <p:sldId id="914" r:id="rId112"/>
    <p:sldId id="915" r:id="rId113"/>
    <p:sldId id="916" r:id="rId114"/>
    <p:sldId id="917" r:id="rId115"/>
    <p:sldId id="918" r:id="rId116"/>
    <p:sldId id="919" r:id="rId117"/>
    <p:sldId id="920" r:id="rId118"/>
    <p:sldId id="921" r:id="rId119"/>
    <p:sldId id="922" r:id="rId120"/>
    <p:sldId id="923" r:id="rId121"/>
    <p:sldId id="924" r:id="rId122"/>
    <p:sldId id="925" r:id="rId123"/>
    <p:sldId id="926" r:id="rId124"/>
    <p:sldId id="927" r:id="rId125"/>
    <p:sldId id="928" r:id="rId126"/>
    <p:sldId id="929" r:id="rId127"/>
    <p:sldId id="930" r:id="rId128"/>
    <p:sldId id="931" r:id="rId129"/>
    <p:sldId id="932" r:id="rId130"/>
    <p:sldId id="933" r:id="rId131"/>
    <p:sldId id="934" r:id="rId132"/>
    <p:sldId id="935" r:id="rId133"/>
    <p:sldId id="936" r:id="rId134"/>
    <p:sldId id="937" r:id="rId135"/>
    <p:sldId id="938" r:id="rId136"/>
    <p:sldId id="939" r:id="rId137"/>
    <p:sldId id="940" r:id="rId138"/>
    <p:sldId id="941" r:id="rId139"/>
    <p:sldId id="942" r:id="rId140"/>
    <p:sldId id="943" r:id="rId141"/>
    <p:sldId id="944" r:id="rId142"/>
    <p:sldId id="945" r:id="rId143"/>
    <p:sldId id="946" r:id="rId144"/>
    <p:sldId id="947" r:id="rId145"/>
    <p:sldId id="948" r:id="rId146"/>
    <p:sldId id="949" r:id="rId147"/>
    <p:sldId id="950" r:id="rId148"/>
    <p:sldId id="951" r:id="rId149"/>
    <p:sldId id="952" r:id="rId150"/>
    <p:sldId id="953" r:id="rId151"/>
    <p:sldId id="954" r:id="rId152"/>
    <p:sldId id="955" r:id="rId153"/>
    <p:sldId id="956" r:id="rId154"/>
    <p:sldId id="957" r:id="rId155"/>
    <p:sldId id="958" r:id="rId156"/>
    <p:sldId id="959" r:id="rId157"/>
    <p:sldId id="960" r:id="rId158"/>
    <p:sldId id="961" r:id="rId159"/>
    <p:sldId id="962" r:id="rId160"/>
    <p:sldId id="963" r:id="rId161"/>
    <p:sldId id="668" r:id="rId162"/>
    <p:sldId id="754" r:id="rId163"/>
    <p:sldId id="814" r:id="rId164"/>
    <p:sldId id="815" r:id="rId165"/>
    <p:sldId id="820" r:id="rId166"/>
    <p:sldId id="657" r:id="rId167"/>
    <p:sldId id="658" r:id="rId168"/>
    <p:sldId id="832" r:id="rId169"/>
    <p:sldId id="659" r:id="rId170"/>
    <p:sldId id="755" r:id="rId171"/>
    <p:sldId id="756" r:id="rId172"/>
    <p:sldId id="821" r:id="rId173"/>
    <p:sldId id="660" r:id="rId174"/>
    <p:sldId id="824" r:id="rId175"/>
    <p:sldId id="662" r:id="rId176"/>
    <p:sldId id="663" r:id="rId177"/>
    <p:sldId id="827" r:id="rId178"/>
    <p:sldId id="825" r:id="rId179"/>
    <p:sldId id="816" r:id="rId180"/>
    <p:sldId id="817" r:id="rId181"/>
    <p:sldId id="752" r:id="rId182"/>
    <p:sldId id="822" r:id="rId183"/>
    <p:sldId id="823" r:id="rId184"/>
    <p:sldId id="912" r:id="rId185"/>
    <p:sldId id="665" r:id="rId186"/>
    <p:sldId id="666" r:id="rId187"/>
    <p:sldId id="818" r:id="rId188"/>
    <p:sldId id="819" r:id="rId189"/>
    <p:sldId id="667" r:id="rId190"/>
    <p:sldId id="906" r:id="rId191"/>
    <p:sldId id="739" r:id="rId192"/>
    <p:sldId id="740" r:id="rId193"/>
    <p:sldId id="741" r:id="rId194"/>
    <p:sldId id="742" r:id="rId195"/>
    <p:sldId id="743" r:id="rId196"/>
    <p:sldId id="744" r:id="rId197"/>
    <p:sldId id="745" r:id="rId198"/>
    <p:sldId id="746" r:id="rId199"/>
    <p:sldId id="747" r:id="rId200"/>
    <p:sldId id="748" r:id="rId201"/>
    <p:sldId id="749" r:id="rId202"/>
    <p:sldId id="750" r:id="rId203"/>
    <p:sldId id="751" r:id="rId204"/>
    <p:sldId id="911" r:id="rId205"/>
    <p:sldId id="376" r:id="rId206"/>
    <p:sldId id="834" r:id="rId207"/>
    <p:sldId id="836" r:id="rId208"/>
    <p:sldId id="837" r:id="rId209"/>
    <p:sldId id="838" r:id="rId210"/>
    <p:sldId id="904" r:id="rId211"/>
    <p:sldId id="905" r:id="rId212"/>
    <p:sldId id="833" r:id="rId213"/>
    <p:sldId id="830" r:id="rId214"/>
    <p:sldId id="490" r:id="rId215"/>
    <p:sldId id="491" r:id="rId216"/>
    <p:sldId id="382" r:id="rId217"/>
    <p:sldId id="383" r:id="rId218"/>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4572" autoAdjust="0"/>
  </p:normalViewPr>
  <p:slideViewPr>
    <p:cSldViewPr>
      <p:cViewPr varScale="1">
        <p:scale>
          <a:sx n="48" d="100"/>
          <a:sy n="48" d="100"/>
        </p:scale>
        <p:origin x="2040" y="4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4194417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21368162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5003565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1101452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22040800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6584313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4745886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10100497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77212841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907095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40151069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4400106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11736829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29292731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32990701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24245834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40279462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34561449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14120041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3025932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4520102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5150374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6181520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7136272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86166266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6560863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0656830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85398379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65648144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245296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68700493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388921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18293081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273190781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0037405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8175578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85751945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4425440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55668709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743817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6398535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82394294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8843402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66526960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6878095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35281827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27914844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860696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1319810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837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79959290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161</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168</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này vì 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a:p>
        </p:txBody>
      </p:sp>
    </p:spTree>
    <p:extLst>
      <p:ext uri="{BB962C8B-B14F-4D97-AF65-F5344CB8AC3E}">
        <p14:creationId xmlns:p14="http://schemas.microsoft.com/office/powerpoint/2010/main" val="9567232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4705355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1972722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1320353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432577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47836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3862414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29968632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250286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3048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0857789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12307565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9717105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8785293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a:t>
            </a:r>
            <a:endParaRPr lang="en-US" dirty="0"/>
          </a:p>
        </p:txBody>
      </p:sp>
    </p:spTree>
    <p:extLst>
      <p:ext uri="{BB962C8B-B14F-4D97-AF65-F5344CB8AC3E}">
        <p14:creationId xmlns:p14="http://schemas.microsoft.com/office/powerpoint/2010/main" val="2788440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8.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00.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101.pn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104.png"/><Relationship Id="rId4" Type="http://schemas.openxmlformats.org/officeDocument/2006/relationships/image" Target="../media/image103.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7.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8.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image" Target="../media/image110.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8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12.xml"/><Relationship Id="rId4" Type="http://schemas.openxmlformats.org/officeDocument/2006/relationships/image" Target="../media/image129.jpg"/></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03.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43.pn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2.jpg"/></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143000"/>
            <a:ext cx="9152381" cy="5057143"/>
          </a:xfrm>
          <a:prstGeom prst="rect">
            <a:avLst/>
          </a:prstGeom>
        </p:spPr>
      </p:pic>
    </p:spTree>
    <p:extLst>
      <p:ext uri="{BB962C8B-B14F-4D97-AF65-F5344CB8AC3E}">
        <p14:creationId xmlns:p14="http://schemas.microsoft.com/office/powerpoint/2010/main" val="323123048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70857" y="1219200"/>
            <a:ext cx="9285714" cy="5085714"/>
          </a:xfrm>
          <a:prstGeom prst="rect">
            <a:avLst/>
          </a:prstGeom>
        </p:spPr>
      </p:pic>
    </p:spTree>
    <p:extLst>
      <p:ext uri="{BB962C8B-B14F-4D97-AF65-F5344CB8AC3E}">
        <p14:creationId xmlns:p14="http://schemas.microsoft.com/office/powerpoint/2010/main" val="23142062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222517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2762" y="1153171"/>
            <a:ext cx="9209524" cy="5171429"/>
          </a:xfrm>
          <a:prstGeom prst="rect">
            <a:avLst/>
          </a:prstGeom>
        </p:spPr>
      </p:pic>
    </p:spTree>
    <p:extLst>
      <p:ext uri="{BB962C8B-B14F-4D97-AF65-F5344CB8AC3E}">
        <p14:creationId xmlns:p14="http://schemas.microsoft.com/office/powerpoint/2010/main" val="128908235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489570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478207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4515587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45837"/>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
        <p:nvSpPr>
          <p:cNvPr id="9" name="Rounded Rectangle 8"/>
          <p:cNvSpPr/>
          <p:nvPr/>
        </p:nvSpPr>
        <p:spPr>
          <a:xfrm>
            <a:off x="5715000" y="4114800"/>
            <a:ext cx="19812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392353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dirty="0"/>
          </a:p>
        </p:txBody>
      </p:sp>
    </p:spTree>
    <p:extLst>
      <p:ext uri="{BB962C8B-B14F-4D97-AF65-F5344CB8AC3E}">
        <p14:creationId xmlns:p14="http://schemas.microsoft.com/office/powerpoint/2010/main" val="3276516276"/>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3092985026"/>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112</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965370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38426644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6928543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419811329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1044769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Tree>
    <p:extLst>
      <p:ext uri="{BB962C8B-B14F-4D97-AF65-F5344CB8AC3E}">
        <p14:creationId xmlns:p14="http://schemas.microsoft.com/office/powerpoint/2010/main" val="1455452573"/>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118</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04328022"/>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1200"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622279276"/>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19" name="Straight Arrow Connector 18"/>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31095"/>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413250722"/>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673418386"/>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51997020"/>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103895334"/>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43189" y="3736201"/>
            <a:ext cx="1485811" cy="507831"/>
          </a:xfrm>
          <a:prstGeom prst="rect">
            <a:avLst/>
          </a:prstGeom>
          <a:noFill/>
        </p:spPr>
        <p:txBody>
          <a:bodyPr wrap="square" rtlCol="0">
            <a:spAutoFit/>
          </a:bodyPr>
          <a:lstStyle/>
          <a:p>
            <a:r>
              <a:rPr lang="en-US" sz="1350" dirty="0" smtClean="0"/>
              <a:t>Send update status command</a:t>
            </a:r>
            <a:endParaRPr lang="en-US" sz="135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514581635"/>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826459182"/>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00739156"/>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938913020"/>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896607340"/>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5707890"/>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131</a:t>
            </a:fld>
            <a:endParaRPr lang="en"/>
          </a:p>
        </p:txBody>
      </p:sp>
    </p:spTree>
    <p:extLst>
      <p:ext uri="{BB962C8B-B14F-4D97-AF65-F5344CB8AC3E}">
        <p14:creationId xmlns:p14="http://schemas.microsoft.com/office/powerpoint/2010/main" val="3577167873"/>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07" y="2120346"/>
            <a:ext cx="1657675" cy="3061254"/>
          </a:xfrm>
          <a:prstGeom prst="rect">
            <a:avLst/>
          </a:prstGeom>
        </p:spPr>
      </p:pic>
      <p:grpSp>
        <p:nvGrpSpPr>
          <p:cNvPr id="38" name="Shape 1634"/>
          <p:cNvGrpSpPr/>
          <p:nvPr/>
        </p:nvGrpSpPr>
        <p:grpSpPr>
          <a:xfrm>
            <a:off x="692136" y="2771638"/>
            <a:ext cx="1167391" cy="1188032"/>
            <a:chOff x="2711675" y="2364825"/>
            <a:chExt cx="2695799" cy="2900699"/>
          </a:xfrm>
        </p:grpSpPr>
        <p:sp>
          <p:nvSpPr>
            <p:cNvPr id="3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1" name="TextBox 40"/>
          <p:cNvSpPr txBox="1"/>
          <p:nvPr/>
        </p:nvSpPr>
        <p:spPr>
          <a:xfrm>
            <a:off x="711413" y="41604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349613977"/>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24998"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84076683"/>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19" name="Straight Arrow Connector 18"/>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458720"/>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8" name="Straight Arrow Connector 37"/>
          <p:cNvCxnSpPr>
            <a:cxnSpLocks/>
            <a:endCxn id="48"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33600"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465833906"/>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0" name="TextBox 9"/>
          <p:cNvSpPr txBox="1"/>
          <p:nvPr/>
        </p:nvSpPr>
        <p:spPr>
          <a:xfrm>
            <a:off x="3334108" y="2613100"/>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11" name="Right Arrow 10"/>
          <p:cNvSpPr/>
          <p:nvPr/>
        </p:nvSpPr>
        <p:spPr>
          <a:xfrm>
            <a:off x="1769712" y="2704122"/>
            <a:ext cx="1564396" cy="187287"/>
          </a:xfrm>
          <a:prstGeom prst="rightArrow">
            <a:avLst/>
          </a:prstGeom>
          <a:ln w="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202721792"/>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kern="0" dirty="0" smtClean="0">
                <a:solidFill>
                  <a:srgbClr val="FF0000"/>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5" name="TextBox 14"/>
          <p:cNvSpPr txBox="1"/>
          <p:nvPr/>
        </p:nvSpPr>
        <p:spPr>
          <a:xfrm>
            <a:off x="3341482" y="2899726"/>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16" name="Right Arrow 15"/>
          <p:cNvSpPr/>
          <p:nvPr/>
        </p:nvSpPr>
        <p:spPr>
          <a:xfrm>
            <a:off x="1777086" y="29907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4177373705"/>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b="1" dirty="0" smtClean="0">
                  <a:solidFill>
                    <a:srgbClr val="FF0000"/>
                  </a:solidFill>
                  <a:cs typeface="Arial"/>
                </a:rPr>
                <a:t>patient</a:t>
              </a:r>
              <a:endParaRPr lang="en" sz="1800" b="1" dirty="0">
                <a:solidFill>
                  <a:srgbClr val="FF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7" name="TextBox 16"/>
          <p:cNvSpPr txBox="1"/>
          <p:nvPr/>
        </p:nvSpPr>
        <p:spPr>
          <a:xfrm>
            <a:off x="3341482" y="3181612"/>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18" name="Right Arrow 17"/>
          <p:cNvSpPr/>
          <p:nvPr/>
        </p:nvSpPr>
        <p:spPr>
          <a:xfrm>
            <a:off x="1777086" y="327263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626575761"/>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b="1" dirty="0" err="1" smtClean="0">
                  <a:solidFill>
                    <a:srgbClr val="FF0000"/>
                  </a:solidFill>
                  <a:cs typeface="Arial"/>
                </a:rPr>
                <a:t>i</a:t>
              </a:r>
              <a:r>
                <a:rPr lang="en" sz="1800" b="1" dirty="0">
                  <a:solidFill>
                    <a:srgbClr val="FF0000"/>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9" name="TextBox 18"/>
          <p:cNvSpPr txBox="1"/>
          <p:nvPr/>
        </p:nvSpPr>
        <p:spPr>
          <a:xfrm>
            <a:off x="3341482" y="3453876"/>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20" name="Right Arrow 19"/>
          <p:cNvSpPr/>
          <p:nvPr/>
        </p:nvSpPr>
        <p:spPr>
          <a:xfrm>
            <a:off x="1777086" y="354490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583622886"/>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b="1" dirty="0" smtClean="0">
                  <a:solidFill>
                    <a:srgbClr val="FF0000"/>
                  </a:solidFill>
                  <a:cs typeface="Arial"/>
                </a:rPr>
                <a:t>adviseFood</a:t>
              </a:r>
              <a:endParaRPr lang="en" sz="1800" b="1" dirty="0">
                <a:solidFill>
                  <a:srgbClr val="FF0000"/>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1" name="TextBox 20"/>
          <p:cNvSpPr txBox="1"/>
          <p:nvPr/>
        </p:nvSpPr>
        <p:spPr>
          <a:xfrm>
            <a:off x="3926681" y="3741807"/>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22" name="Right Arrow 21"/>
          <p:cNvSpPr/>
          <p:nvPr/>
        </p:nvSpPr>
        <p:spPr>
          <a:xfrm>
            <a:off x="2362285" y="3832830"/>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611127047"/>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b="1" dirty="0" smtClean="0">
                  <a:solidFill>
                    <a:srgbClr val="FF0000"/>
                  </a:solidFill>
                  <a:cs typeface="Arial"/>
                </a:rPr>
                <a:t>advisePractice</a:t>
              </a:r>
              <a:endParaRPr lang="en" sz="1800" b="1" dirty="0">
                <a:solidFill>
                  <a:srgbClr val="FF0000"/>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3" name="TextBox 22"/>
          <p:cNvSpPr txBox="1"/>
          <p:nvPr/>
        </p:nvSpPr>
        <p:spPr>
          <a:xfrm>
            <a:off x="3906398" y="3999926"/>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24" name="Right Arrow 23"/>
          <p:cNvSpPr/>
          <p:nvPr/>
        </p:nvSpPr>
        <p:spPr>
          <a:xfrm>
            <a:off x="2342002" y="40909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238180358"/>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b="1" dirty="0" smtClean="0">
                  <a:solidFill>
                    <a:srgbClr val="FF0000"/>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5" name="TextBox 24"/>
          <p:cNvSpPr txBox="1"/>
          <p:nvPr/>
        </p:nvSpPr>
        <p:spPr>
          <a:xfrm>
            <a:off x="3906398" y="4285084"/>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26" name="Right Arrow 25"/>
          <p:cNvSpPr/>
          <p:nvPr/>
        </p:nvSpPr>
        <p:spPr>
          <a:xfrm>
            <a:off x="2342002" y="437610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61724973"/>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240464907"/>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38505528"/>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014274912"/>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00317679"/>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741603485"/>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615289072"/>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74474254"/>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339985462"/>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3318598023"/>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032333849"/>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530454"/>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154</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586553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155</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951725668"/>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522110759"/>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335923571"/>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75342633"/>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929951960"/>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160</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36501118"/>
      </p:ext>
    </p:extLst>
  </p:cSld>
  <p:clrMapOvr>
    <a:masterClrMapping/>
  </p:clrMapOvr>
  <p:transition spd="slow">
    <p:cu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161</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169</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0800000">
            <a:off x="-65881" y="5318399"/>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82750105"/>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dirty="0"/>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a:off x="6616283" y="25269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43288" y="246761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65881" y="62854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189</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practices in one week.</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190</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8879405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191</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194</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3862"/>
      </p:ext>
    </p:extLst>
  </p:cSld>
  <p:clrMapOvr>
    <a:masterClrMapping/>
  </p:clrMapOvr>
  <p:transition spd="slow">
    <p:cut/>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216</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217</a:t>
            </a:fld>
            <a:endParaRPr lang="en"/>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a:p>
            <a:r>
              <a:rPr lang="en-US" dirty="0" smtClean="0"/>
              <a:t>Disadvantages</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70</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40799"/>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dirty="0"/>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
        <p:nvSpPr>
          <p:cNvPr id="2" name="Rounded Rectangle 1"/>
          <p:cNvSpPr/>
          <p:nvPr/>
        </p:nvSpPr>
        <p:spPr>
          <a:xfrm>
            <a:off x="6248400" y="2438400"/>
            <a:ext cx="19812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736086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31"/>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88</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228600" y="1272569"/>
            <a:ext cx="8783831" cy="4705103"/>
          </a:xfrm>
          <a:prstGeom prst="rect">
            <a:avLst/>
          </a:prstGeom>
        </p:spPr>
      </p:pic>
      <p:grpSp>
        <p:nvGrpSpPr>
          <p:cNvPr id="7" name="Shape 309"/>
          <p:cNvGrpSpPr/>
          <p:nvPr/>
        </p:nvGrpSpPr>
        <p:grpSpPr>
          <a:xfrm>
            <a:off x="7008992" y="1272402"/>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143204093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stretch>
            <a:fillRect/>
          </a:stretch>
        </p:blipFill>
        <p:spPr>
          <a:xfrm>
            <a:off x="-122590" y="1229973"/>
            <a:ext cx="9876190" cy="4961905"/>
          </a:xfrm>
          <a:prstGeom prst="rect">
            <a:avLst/>
          </a:prstGeom>
        </p:spPr>
      </p:pic>
    </p:spTree>
    <p:extLst>
      <p:ext uri="{BB962C8B-B14F-4D97-AF65-F5344CB8AC3E}">
        <p14:creationId xmlns:p14="http://schemas.microsoft.com/office/powerpoint/2010/main" val="38418996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104191" y="1219200"/>
            <a:ext cx="9352381" cy="5066667"/>
          </a:xfrm>
          <a:prstGeom prst="rect">
            <a:avLst/>
          </a:prstGeom>
        </p:spPr>
      </p:pic>
    </p:spTree>
    <p:extLst>
      <p:ext uri="{BB962C8B-B14F-4D97-AF65-F5344CB8AC3E}">
        <p14:creationId xmlns:p14="http://schemas.microsoft.com/office/powerpoint/2010/main" val="241199570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2" name="Picture 1"/>
          <p:cNvPicPr>
            <a:picLocks noChangeAspect="1"/>
          </p:cNvPicPr>
          <p:nvPr/>
        </p:nvPicPr>
        <p:blipFill>
          <a:blip r:embed="rId5"/>
          <a:stretch>
            <a:fillRect/>
          </a:stretch>
        </p:blipFill>
        <p:spPr>
          <a:xfrm>
            <a:off x="-76200" y="976619"/>
            <a:ext cx="9209524" cy="4904762"/>
          </a:xfrm>
          <a:prstGeom prst="rect">
            <a:avLst/>
          </a:prstGeom>
        </p:spPr>
      </p:pic>
    </p:spTree>
    <p:extLst>
      <p:ext uri="{BB962C8B-B14F-4D97-AF65-F5344CB8AC3E}">
        <p14:creationId xmlns:p14="http://schemas.microsoft.com/office/powerpoint/2010/main" val="72234917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71857"/>
            <a:ext cx="9190476" cy="4914286"/>
          </a:xfrm>
          <a:prstGeom prst="rect">
            <a:avLst/>
          </a:prstGeom>
        </p:spPr>
      </p:pic>
    </p:spTree>
    <p:extLst>
      <p:ext uri="{BB962C8B-B14F-4D97-AF65-F5344CB8AC3E}">
        <p14:creationId xmlns:p14="http://schemas.microsoft.com/office/powerpoint/2010/main" val="266907403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26685162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21936</TotalTime>
  <Words>12200</Words>
  <Application>Microsoft Office PowerPoint</Application>
  <PresentationFormat>On-screen Show (4:3)</PresentationFormat>
  <Paragraphs>1723</Paragraphs>
  <Slides>217</Slides>
  <Notes>206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217</vt:i4>
      </vt:variant>
    </vt:vector>
  </HeadingPairs>
  <TitlesOfParts>
    <vt:vector size="221" baseType="lpstr">
      <vt:lpstr>Arial</vt:lpstr>
      <vt:lpstr>Calibri</vt:lpstr>
      <vt:lpstr>Times New Roman</vt: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Solution</vt:lpstr>
      <vt:lpstr>Solution</vt:lpstr>
      <vt:lpstr>Solution</vt:lpstr>
      <vt:lpstr>Solution</vt:lpstr>
      <vt:lpstr>Solution</vt:lpstr>
      <vt:lpstr>Solution</vt:lpstr>
      <vt:lpstr>Solution</vt:lpstr>
      <vt:lpstr>Solution</vt:lpstr>
      <vt:lpstr>Solution</vt:lpstr>
      <vt:lpstr>Advantages</vt:lpstr>
      <vt:lpstr>PowerPoint Presentation</vt:lpstr>
      <vt:lpstr>Advantages</vt:lpstr>
      <vt:lpstr>Advantages</vt:lpstr>
      <vt:lpstr>Advantages</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Demonstration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dangquantran</cp:lastModifiedBy>
  <cp:revision>691</cp:revision>
  <dcterms:modified xsi:type="dcterms:W3CDTF">2015-12-15T03:41:50Z</dcterms:modified>
</cp:coreProperties>
</file>